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379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3697"/>
    <a:srgbClr val="3E4095"/>
    <a:srgbClr val="333D8B"/>
    <a:srgbClr val="1D5798"/>
    <a:srgbClr val="4318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758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252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8A984-6157-4395-90C2-4C48198FF913}" type="datetimeFigureOut">
              <a:rPr lang="pt-BR" smtClean="0"/>
              <a:t>12/10/2025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1E30E-88CF-4CEE-A569-1B1A36E214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4458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8A984-6157-4395-90C2-4C48198FF913}" type="datetimeFigureOut">
              <a:rPr lang="pt-BR" smtClean="0"/>
              <a:t>12/10/2025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1E30E-88CF-4CEE-A569-1B1A36E214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0828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8A984-6157-4395-90C2-4C48198FF913}" type="datetimeFigureOut">
              <a:rPr lang="pt-BR" smtClean="0"/>
              <a:t>12/10/2025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1E30E-88CF-4CEE-A569-1B1A36E214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3543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8A984-6157-4395-90C2-4C48198FF913}" type="datetimeFigureOut">
              <a:rPr lang="pt-BR" smtClean="0"/>
              <a:t>12/10/2025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1E30E-88CF-4CEE-A569-1B1A36E214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8578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8A984-6157-4395-90C2-4C48198FF913}" type="datetimeFigureOut">
              <a:rPr lang="pt-BR" smtClean="0"/>
              <a:t>12/10/2025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1E30E-88CF-4CEE-A569-1B1A36E214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7089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8A984-6157-4395-90C2-4C48198FF913}" type="datetimeFigureOut">
              <a:rPr lang="pt-BR" smtClean="0"/>
              <a:t>12/10/2025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1E30E-88CF-4CEE-A569-1B1A36E214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1589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8A984-6157-4395-90C2-4C48198FF913}" type="datetimeFigureOut">
              <a:rPr lang="pt-BR" smtClean="0"/>
              <a:t>12/10/2025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1E30E-88CF-4CEE-A569-1B1A36E214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0685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8A984-6157-4395-90C2-4C48198FF913}" type="datetimeFigureOut">
              <a:rPr lang="pt-BR" smtClean="0"/>
              <a:t>12/10/2025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1E30E-88CF-4CEE-A569-1B1A36E214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2170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8A984-6157-4395-90C2-4C48198FF913}" type="datetimeFigureOut">
              <a:rPr lang="pt-BR" smtClean="0"/>
              <a:t>12/10/2025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1E30E-88CF-4CEE-A569-1B1A36E214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4657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8A984-6157-4395-90C2-4C48198FF913}" type="datetimeFigureOut">
              <a:rPr lang="pt-BR" smtClean="0"/>
              <a:t>12/10/2025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1E30E-88CF-4CEE-A569-1B1A36E214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8421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8A984-6157-4395-90C2-4C48198FF913}" type="datetimeFigureOut">
              <a:rPr lang="pt-BR" smtClean="0"/>
              <a:t>12/10/2025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1E30E-88CF-4CEE-A569-1B1A36E214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0525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B8A984-6157-4395-90C2-4C48198FF913}" type="datetimeFigureOut">
              <a:rPr lang="pt-BR" smtClean="0"/>
              <a:t>12/10/2025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1E30E-88CF-4CEE-A569-1B1A36E214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7225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134A8A-24E6-C8B2-AD45-E0644805F6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Imagem preta e azul&#10;&#10;O conteúdo gerado por IA pode estar incorreto.">
            <a:extLst>
              <a:ext uri="{FF2B5EF4-FFF2-40B4-BE49-F238E27FC236}">
                <a16:creationId xmlns:a16="http://schemas.microsoft.com/office/drawing/2014/main" id="{AC4CE4FB-326F-C4D3-640D-6083314BDB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10168"/>
            <a:ext cx="12410129" cy="6956072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5D3F0A48-E506-197D-7032-F3BFF15BE5B4}"/>
              </a:ext>
            </a:extLst>
          </p:cNvPr>
          <p:cNvSpPr txBox="1"/>
          <p:nvPr/>
        </p:nvSpPr>
        <p:spPr>
          <a:xfrm>
            <a:off x="1945536" y="1268732"/>
            <a:ext cx="721449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5400" b="1" dirty="0">
                <a:solidFill>
                  <a:srgbClr val="093697"/>
                </a:solidFill>
              </a:rPr>
              <a:t>PRESIDENTE DIVISÃO F 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A96370C9-49BB-443B-C91C-D459F8091DC8}"/>
              </a:ext>
            </a:extLst>
          </p:cNvPr>
          <p:cNvSpPr txBox="1"/>
          <p:nvPr/>
        </p:nvSpPr>
        <p:spPr>
          <a:xfrm>
            <a:off x="295368" y="2410633"/>
            <a:ext cx="63071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dirty="0">
                <a:solidFill>
                  <a:srgbClr val="093697"/>
                </a:solidFill>
              </a:rPr>
              <a:t>GILSONEI MOREIRA 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8CE0AFC9-2461-9A88-1F69-B1C50AA6BE40}"/>
              </a:ext>
            </a:extLst>
          </p:cNvPr>
          <p:cNvSpPr txBox="1"/>
          <p:nvPr/>
        </p:nvSpPr>
        <p:spPr>
          <a:xfrm>
            <a:off x="295368" y="2998536"/>
            <a:ext cx="62992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093697"/>
                </a:solidFill>
              </a:rPr>
              <a:t>NÚMERO DE CLUBES ASSOCIADOS:  </a:t>
            </a:r>
            <a:r>
              <a:rPr lang="pt-BR" b="1" dirty="0">
                <a:solidFill>
                  <a:srgbClr val="002060"/>
                </a:solidFill>
              </a:rPr>
              <a:t>XX</a:t>
            </a:r>
          </a:p>
          <a:p>
            <a:r>
              <a:rPr lang="pt-BR" sz="1800" b="1" dirty="0">
                <a:solidFill>
                  <a:srgbClr val="093697"/>
                </a:solidFill>
              </a:rPr>
              <a:t>NÚMERO DE ASSOCIADOS NOVOS NO ANO LEONISTICO: </a:t>
            </a:r>
            <a:r>
              <a:rPr lang="pt-BR" sz="1800" b="1" dirty="0">
                <a:solidFill>
                  <a:srgbClr val="002060"/>
                </a:solidFill>
              </a:rPr>
              <a:t>XX</a:t>
            </a:r>
          </a:p>
          <a:p>
            <a:r>
              <a:rPr lang="pt-BR" b="1" dirty="0">
                <a:solidFill>
                  <a:srgbClr val="002060"/>
                </a:solidFill>
              </a:rPr>
              <a:t>NÚMERO DE ASSOCIADOS EXCLUIDOS: </a:t>
            </a:r>
          </a:p>
          <a:p>
            <a:r>
              <a:rPr lang="pt-BR" b="1" dirty="0">
                <a:solidFill>
                  <a:srgbClr val="002060"/>
                </a:solidFill>
              </a:rPr>
              <a:t>ATIVIDADES QUE O CLUBE REALIZOU (breve relato dos projetos dos clubes)</a:t>
            </a:r>
            <a:endParaRPr lang="pt-BR" sz="1800" b="1" dirty="0">
              <a:solidFill>
                <a:srgbClr val="002060"/>
              </a:solidFill>
            </a:endParaRPr>
          </a:p>
          <a:p>
            <a:endParaRPr lang="pt-BR" sz="18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66012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151"/>
    </mc:Choice>
    <mc:Fallback xmlns="">
      <p:transition spd="slow" advClick="0" advTm="2151"/>
    </mc:Fallback>
  </mc:AlternateContent>
  <p:extLst>
    <p:ext uri="{E180D4A7-C9FB-4DFB-919C-405C955672EB}">
      <p14:showEvtLst xmlns:p14="http://schemas.microsoft.com/office/powerpoint/2010/main">
        <p14:playEvt time="590" objId="3"/>
        <p14:stopEvt time="2151" objId="3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heme/theme1.xml><?xml version="1.0" encoding="utf-8"?>
<a:theme xmlns:a="http://schemas.openxmlformats.org/drawingml/2006/main" name="Office Them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3134</TotalTime>
  <Words>38</Words>
  <Application>Microsoft Office PowerPoint</Application>
  <PresentationFormat>Widescreen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Vanderlei José Centenaro (Frimesa)</dc:creator>
  <cp:lastModifiedBy>Vanderlei Jose Centenaro (Frimesa)</cp:lastModifiedBy>
  <cp:revision>138</cp:revision>
  <dcterms:created xsi:type="dcterms:W3CDTF">2021-07-08T19:14:55Z</dcterms:created>
  <dcterms:modified xsi:type="dcterms:W3CDTF">2025-10-12T04:36:27Z</dcterms:modified>
</cp:coreProperties>
</file>